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6316" y="3402391"/>
            <a:ext cx="9786256" cy="164630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болельщика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период проведения матча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ФК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«Рубин» –ПФК ЦСКА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803" y="277586"/>
            <a:ext cx="6989528" cy="6047015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 rot="1954813">
            <a:off x="4887427" y="1914265"/>
            <a:ext cx="867138" cy="1251857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2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2" y="838200"/>
            <a:ext cx="9385904" cy="527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05" y="203426"/>
            <a:ext cx="7686675" cy="6276975"/>
          </a:xfrm>
          <a:prstGeom prst="rect">
            <a:avLst/>
          </a:prstGeom>
        </p:spPr>
      </p:pic>
      <p:sp>
        <p:nvSpPr>
          <p:cNvPr id="7" name="Стрелка вниз 6"/>
          <p:cNvSpPr/>
          <p:nvPr/>
        </p:nvSpPr>
        <p:spPr>
          <a:xfrm rot="19242783">
            <a:off x="830839" y="4234543"/>
            <a:ext cx="968829" cy="1012371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763" y="393700"/>
            <a:ext cx="6368626" cy="608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62" y="512762"/>
            <a:ext cx="8924227" cy="5888038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587500" y="1968500"/>
            <a:ext cx="7200900" cy="952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800600" y="5435600"/>
            <a:ext cx="1346200" cy="80010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70217"/>
            <a:ext cx="89535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телефонный номер указанный при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оформлении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FAN ID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приходит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смс сообщение о готовности документа и место получения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FAN ID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001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паспорта болельщика нужно предъявить оригинал документа, удостоверяющего личность (свидетельство о рождении для детей до 14 лет), данные которого были указаны в заявке, и ее номер (желательно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8001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получении Паспорта болельщика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выдачи паспортов                           г. Казани  вручается бесплатный билет на матч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001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Выдача Паспорта болельщика в Центре выдачи паспортов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 Казани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 коду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саморегистрации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стартует с 29 апреля 2017 года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928" y="3989822"/>
            <a:ext cx="841284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выдачи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болельщика: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Казань, ул. Баумана, д.44/8.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Казань  ул.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Четаева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д.10  будет функционировать с 1 мая.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Часы работы: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tabLst>
                <a:tab pos="45021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.-пт. - с 11.00 до 20.00 (без перерыва),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algn="just">
              <a:tabLst>
                <a:tab pos="450215" algn="l"/>
              </a:tabLs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- с 11.00 до 19.00 (без перерыва), вс. - выходной.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191381" y="2241248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168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</vt:lpstr>
      <vt:lpstr>Wingdings 3</vt:lpstr>
      <vt:lpstr>Грань</vt:lpstr>
      <vt:lpstr>Порядок получения Паспорта болельщика – FAN ID в период проведения матча                  ФК «Рубин» –ПФК ЦСКА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паспорта болельщика – FAN ID</dc:title>
  <dc:creator>Лиля</dc:creator>
  <cp:lastModifiedBy>Лиля</cp:lastModifiedBy>
  <cp:revision>11</cp:revision>
  <dcterms:created xsi:type="dcterms:W3CDTF">2017-04-24T11:19:17Z</dcterms:created>
  <dcterms:modified xsi:type="dcterms:W3CDTF">2017-04-26T08:32:06Z</dcterms:modified>
</cp:coreProperties>
</file>